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62" r:id="rId3"/>
    <p:sldId id="257" r:id="rId4"/>
    <p:sldId id="258" r:id="rId5"/>
    <p:sldId id="266" r:id="rId6"/>
    <p:sldId id="259" r:id="rId7"/>
    <p:sldId id="261" r:id="rId8"/>
    <p:sldId id="267" r:id="rId9"/>
    <p:sldId id="260" r:id="rId10"/>
    <p:sldId id="275" r:id="rId11"/>
    <p:sldId id="274" r:id="rId12"/>
    <p:sldId id="273" r:id="rId13"/>
    <p:sldId id="276" r:id="rId14"/>
    <p:sldId id="271" r:id="rId15"/>
    <p:sldId id="268" r:id="rId16"/>
    <p:sldId id="269" r:id="rId17"/>
    <p:sldId id="270" r:id="rId18"/>
    <p:sldId id="272" r:id="rId19"/>
    <p:sldId id="284" r:id="rId20"/>
    <p:sldId id="285" r:id="rId21"/>
    <p:sldId id="277" r:id="rId22"/>
    <p:sldId id="279" r:id="rId23"/>
    <p:sldId id="281" r:id="rId24"/>
    <p:sldId id="280" r:id="rId25"/>
    <p:sldId id="282" r:id="rId26"/>
    <p:sldId id="283" r:id="rId27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6912" autoAdjust="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42F89-F122-4696-84A8-93C7DCEF13CE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77360-73FF-43C6-8DA6-889543F8E4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6552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second massive hurricane and 10 foot tidal surge devastated the island on September 29, 1896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7360-73FF-43C6-8DA6-889543F8E48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596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 In 1968, the </a:t>
            </a:r>
            <a:r>
              <a:rPr lang="en-US" dirty="0" err="1" smtClean="0"/>
              <a:t>Eberhard</a:t>
            </a:r>
            <a:r>
              <a:rPr lang="en-US" dirty="0" smtClean="0"/>
              <a:t> Faber Pencil Company located on the island</a:t>
            </a:r>
          </a:p>
          <a:p>
            <a:r>
              <a:rPr lang="en-US" dirty="0" smtClean="0"/>
              <a:t>2.  By 1870’s economy had rebounded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7360-73FF-43C6-8DA6-889543F8E48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6797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View of the waterfront - 1874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7360-73FF-43C6-8DA6-889543F8E48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493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831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1892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492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850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114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7125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338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396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290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0671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028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48994-3131-4BB2-8CBA-F0812D77043B}" type="datetimeFigureOut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82EB5-8CC2-414E-9F27-F1408A817B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3016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1000"/>
            <a:ext cx="7467600" cy="3941298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8000" dirty="0" smtClean="0">
                <a:ln>
                  <a:solidFill>
                    <a:schemeClr val="accent1"/>
                  </a:solidFill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ristina" pitchFamily="66" charset="0"/>
              </a:rPr>
              <a:t>Cedar Key, Florida</a:t>
            </a:r>
          </a:p>
          <a:p>
            <a:r>
              <a:rPr lang="en-US" sz="4800" b="1" dirty="0" smtClean="0">
                <a:ln>
                  <a:solidFill>
                    <a:schemeClr val="accent1"/>
                  </a:solidFill>
                </a:ln>
              </a:rPr>
              <a:t>A History of Resilience</a:t>
            </a:r>
            <a:endParaRPr lang="en-US" sz="4800" b="1" dirty="0">
              <a:ln>
                <a:solidFill>
                  <a:schemeClr val="accent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084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3505200" cy="470916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137160" indent="0" algn="ctr">
              <a:buNone/>
            </a:pPr>
            <a:endParaRPr lang="en-US" dirty="0" smtClean="0">
              <a:latin typeface="Eras Medium ITC" pitchFamily="34" charset="0"/>
            </a:endParaRPr>
          </a:p>
          <a:p>
            <a:pPr marL="137160" indent="0" algn="ctr">
              <a:buNone/>
            </a:pPr>
            <a:endParaRPr lang="en-US" dirty="0">
              <a:latin typeface="Eras Medium ITC" pitchFamily="34" charset="0"/>
            </a:endParaRPr>
          </a:p>
          <a:p>
            <a:pPr marL="137160" indent="0" algn="ctr">
              <a:buNone/>
            </a:pPr>
            <a:r>
              <a:rPr lang="en-US" sz="6000" dirty="0" smtClean="0"/>
              <a:t>“Change is hard!”</a:t>
            </a:r>
          </a:p>
          <a:p>
            <a:pPr marL="137160" indent="0" algn="ctr">
              <a:buNone/>
            </a:pPr>
            <a:endParaRPr lang="en-US" sz="2000" dirty="0" smtClean="0"/>
          </a:p>
          <a:p>
            <a:pPr marL="137160" indent="0" algn="ctr">
              <a:buNone/>
            </a:pPr>
            <a:endParaRPr lang="en-US" sz="2000" dirty="0"/>
          </a:p>
          <a:p>
            <a:pPr marL="137160" indent="0" algn="r">
              <a:buNone/>
            </a:pPr>
            <a:r>
              <a:rPr lang="en-US" sz="2600" dirty="0" smtClean="0"/>
              <a:t>David Rittenhouse</a:t>
            </a:r>
          </a:p>
          <a:p>
            <a:pPr marL="137160" indent="0" algn="r">
              <a:buNone/>
            </a:pPr>
            <a:r>
              <a:rPr lang="en-US" sz="2600" dirty="0" smtClean="0"/>
              <a:t>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 Director of US Mint         </a:t>
            </a:r>
            <a:r>
              <a:rPr lang="en-US" sz="2000" dirty="0" smtClean="0">
                <a:latin typeface="Eras Medium ITC" pitchFamily="34" charset="0"/>
              </a:rPr>
              <a:t>				</a:t>
            </a:r>
            <a:endParaRPr lang="en-US" sz="2000" dirty="0">
              <a:latin typeface="Eras Medium IT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3400" y="787590"/>
            <a:ext cx="4388506" cy="511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45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649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Early Years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Originally populated by Native Americans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Used as a trading post in First Seminole War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Made a U.S. Territory in 1821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In 1935, US constructed a hospital and stockade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74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191000" cy="5135563"/>
          </a:xfrm>
        </p:spPr>
        <p:txBody>
          <a:bodyPr>
            <a:normAutofit/>
          </a:bodyPr>
          <a:lstStyle/>
          <a:p>
            <a:r>
              <a:rPr lang="en-US" dirty="0" smtClean="0"/>
              <a:t>Served as military outpost in Second Seminole War</a:t>
            </a:r>
          </a:p>
          <a:p>
            <a:r>
              <a:rPr lang="en-US" dirty="0" smtClean="0"/>
              <a:t>Headquarters of the Army of the South</a:t>
            </a:r>
          </a:p>
          <a:p>
            <a:r>
              <a:rPr lang="en-US" dirty="0" smtClean="0"/>
              <a:t>Col William J Worth declared war to be over here on August 14, 1842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762000"/>
            <a:ext cx="3429000" cy="551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155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Devastation &amp; Economic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Island was devastated by massive hurricane in October 1842</a:t>
            </a:r>
          </a:p>
          <a:p>
            <a:r>
              <a:rPr lang="en-US" dirty="0" smtClean="0"/>
              <a:t>Armed Occupation Act of 1842 allowed civilian settlement and Native American relocations</a:t>
            </a:r>
          </a:p>
          <a:p>
            <a:r>
              <a:rPr lang="en-US" dirty="0" smtClean="0"/>
              <a:t>Resort hotel construction began in 1843 by US Customs House officer Augustus Steele</a:t>
            </a:r>
          </a:p>
          <a:p>
            <a:r>
              <a:rPr lang="en-US" dirty="0" smtClean="0"/>
              <a:t>Trade prospered during 1850’s and name of town was changed to Cedar Key</a:t>
            </a:r>
          </a:p>
          <a:p>
            <a:r>
              <a:rPr lang="en-US" dirty="0" smtClean="0"/>
              <a:t>Primary products were cotton, tobacco, turpentine and rosin</a:t>
            </a:r>
          </a:p>
          <a:p>
            <a:r>
              <a:rPr lang="en-US" dirty="0" smtClean="0"/>
              <a:t>Warehouses and rail terminal were constructed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491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Civil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45720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Time of economic hardship</a:t>
            </a:r>
          </a:p>
          <a:p>
            <a:r>
              <a:rPr lang="en-US" dirty="0" smtClean="0"/>
              <a:t>Union blockade halted shipping and fishing activities</a:t>
            </a:r>
          </a:p>
          <a:p>
            <a:r>
              <a:rPr lang="en-US" dirty="0"/>
              <a:t>I</a:t>
            </a:r>
            <a:r>
              <a:rPr lang="en-US" dirty="0" smtClean="0"/>
              <a:t>n the Battle of Cedar Key on January 7, 1862, Union forces attacked and destroyed rail head and harbor facilities</a:t>
            </a:r>
          </a:p>
          <a:p>
            <a:r>
              <a:rPr lang="en-US" dirty="0" smtClean="0"/>
              <a:t>Defended by Capt.  JJ Dickinson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1447800"/>
            <a:ext cx="3348038" cy="489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720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576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Reconstruction, Devastation &amp; Relocation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365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251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Eberhard</a:t>
            </a:r>
            <a:r>
              <a:rPr lang="en-US" b="1" dirty="0" smtClean="0">
                <a:solidFill>
                  <a:schemeClr val="bg1"/>
                </a:solidFill>
              </a:rPr>
              <a:t> Faber Pencil Factory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615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225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8908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Hurricane of 1896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79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5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835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68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273" y="1335216"/>
            <a:ext cx="8229600" cy="1676400"/>
          </a:xfrm>
        </p:spPr>
        <p:txBody>
          <a:bodyPr/>
          <a:lstStyle/>
          <a:p>
            <a:r>
              <a:rPr lang="en-US" dirty="0" smtClean="0"/>
              <a:t>Town was abandoned and relocated to it’s present location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2514600"/>
            <a:ext cx="8048752" cy="412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114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Hurricane Easy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dirty="0" smtClean="0"/>
              <a:t>September 1950</a:t>
            </a:r>
          </a:p>
          <a:p>
            <a:r>
              <a:rPr lang="en-US" dirty="0" smtClean="0"/>
              <a:t>Packed winds of 125 mph</a:t>
            </a:r>
          </a:p>
          <a:p>
            <a:r>
              <a:rPr lang="en-US" dirty="0" smtClean="0"/>
              <a:t>Dropped 38.7 inches of rain in 24 hours</a:t>
            </a:r>
          </a:p>
          <a:p>
            <a:r>
              <a:rPr lang="en-US" dirty="0" smtClean="0"/>
              <a:t>Destroyed half of Cedar Key’s homes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1371600"/>
            <a:ext cx="3852756" cy="498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534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Hurricane Elena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September 1985</a:t>
            </a:r>
          </a:p>
          <a:p>
            <a:r>
              <a:rPr lang="en-US" dirty="0" smtClean="0"/>
              <a:t>Packed winds of 115 mph</a:t>
            </a:r>
          </a:p>
          <a:p>
            <a:r>
              <a:rPr lang="en-US" dirty="0" smtClean="0"/>
              <a:t>Churned 50 miles to the west for two days battering the coast</a:t>
            </a:r>
          </a:p>
          <a:p>
            <a:r>
              <a:rPr lang="en-US" dirty="0" smtClean="0"/>
              <a:t>Businesses on Dock Street were damaged or destroyed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1958181"/>
            <a:ext cx="3759115" cy="3810000"/>
          </a:xfrm>
        </p:spPr>
      </p:pic>
    </p:spTree>
    <p:extLst>
      <p:ext uri="{BB962C8B-B14F-4D97-AF65-F5344CB8AC3E}">
        <p14:creationId xmlns:p14="http://schemas.microsoft.com/office/powerpoint/2010/main" xmlns="" val="202520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Net Fishing Ban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31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4267200" cy="5287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Statewide ban an went into effect on July 1, 1995</a:t>
            </a:r>
          </a:p>
          <a:p>
            <a:r>
              <a:rPr lang="en-US" dirty="0" smtClean="0"/>
              <a:t>Government retraining program assisted local fisherman begin farming clams</a:t>
            </a:r>
          </a:p>
          <a:p>
            <a:r>
              <a:rPr lang="en-US" dirty="0" smtClean="0"/>
              <a:t>Today Cedar Key's clam-based aquaculture is a multi-million dollar industry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9036" y="1066800"/>
            <a:ext cx="3702676" cy="175260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4124" y="3429000"/>
            <a:ext cx="34925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06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918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6390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967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4495800" cy="54403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“For </a:t>
            </a:r>
            <a:r>
              <a:rPr lang="en-US" dirty="0"/>
              <a:t>nineteen years my vision was bounded by forests, but today, emerging from a multitude of tropical plants, I beheld the Gulf of Mexico stretching away unbounded, except by the sky. What dreams and speculative matter for thought arose as I stood on the strand, gazing out on the burnished, treeless plain</a:t>
            </a:r>
            <a:r>
              <a:rPr lang="en-US" dirty="0" smtClean="0"/>
              <a:t>!”</a:t>
            </a:r>
            <a:endParaRPr lang="en-US" baseline="30000" dirty="0" smtClean="0"/>
          </a:p>
          <a:p>
            <a:pPr marL="0" indent="0">
              <a:buNone/>
            </a:pPr>
            <a:endParaRPr lang="en-US" baseline="30000" dirty="0"/>
          </a:p>
          <a:p>
            <a:pPr marL="0" indent="0" algn="r">
              <a:buNone/>
            </a:pPr>
            <a:r>
              <a:rPr lang="en-US" baseline="30000" dirty="0" smtClean="0"/>
              <a:t>John Muir</a:t>
            </a:r>
          </a:p>
          <a:p>
            <a:pPr marL="0" indent="0" algn="r">
              <a:buNone/>
            </a:pPr>
            <a:r>
              <a:rPr lang="en-US" baseline="30000" dirty="0"/>
              <a:t>A Thousand-Mile Walk to the </a:t>
            </a:r>
            <a:r>
              <a:rPr lang="en-US" baseline="30000" dirty="0" smtClean="0"/>
              <a:t>Gulf</a:t>
            </a:r>
          </a:p>
          <a:p>
            <a:pPr marL="0" indent="0" algn="r">
              <a:buNone/>
            </a:pPr>
            <a:r>
              <a:rPr lang="en-US" baseline="30000" dirty="0" smtClean="0"/>
              <a:t>1867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600" y="914400"/>
            <a:ext cx="3352800" cy="469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86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3&quot;/&gt;&lt;property id=&quot;20307&quot; value=&quot;257&quot;/&gt;&lt;/object&gt;&lt;object type=&quot;3&quot; unique_id=&quot;10006&quot;&gt;&lt;property id=&quot;20148&quot; value=&quot;5&quot;/&gt;&lt;property id=&quot;20300&quot; value=&quot;Slide 4 - &amp;quot;Early Years&amp;quot;&quot;/&gt;&lt;property id=&quot;20307&quot; value=&quot;258&quot;/&gt;&lt;/object&gt;&lt;object type=&quot;3&quot; unique_id=&quot;10007&quot;&gt;&lt;property id=&quot;20148&quot; value=&quot;5&quot;/&gt;&lt;property id=&quot;20300&quot; value=&quot;Slide 6 - &amp;quot;Devastation &amp;amp; Economic Growth&amp;quot;&quot;/&gt;&lt;property id=&quot;20307&quot; value=&quot;259&quot;/&gt;&lt;/object&gt;&lt;object type=&quot;3&quot; unique_id=&quot;10008&quot;&gt;&lt;property id=&quot;20148&quot; value=&quot;5&quot;/&gt;&lt;property id=&quot;20300&quot; value=&quot;Slide 7 - &amp;quot;Civil War&amp;quot;&quot;/&gt;&lt;property id=&quot;20307&quot; value=&quot;261&quot;/&gt;&lt;/object&gt;&lt;object type=&quot;3&quot; unique_id=&quot;10009&quot;&gt;&lt;property id=&quot;20148&quot; value=&quot;5&quot;/&gt;&lt;property id=&quot;20300&quot; value=&quot;Slide 9 - &amp;quot;Reconstruction, Devastation &amp;amp; Relocation&amp;quot;&quot;/&gt;&lt;property id=&quot;20307&quot; value=&quot;260&quot;/&gt;&lt;/object&gt;&lt;object type=&quot;3&quot; unique_id=&quot;10018&quot;&gt;&lt;property id=&quot;20148&quot; value=&quot;5&quot;/&gt;&lt;property id=&quot;20300&quot; value=&quot;Slide 2&quot;/&gt;&lt;property id=&quot;20307&quot; value=&quot;262&quot;/&gt;&lt;/object&gt;&lt;object type=&quot;3&quot; unique_id=&quot;10089&quot;&gt;&lt;property id=&quot;20148&quot; value=&quot;5&quot;/&gt;&lt;property id=&quot;20300&quot; value=&quot;Slide 5&quot;/&gt;&lt;property id=&quot;20307&quot; value=&quot;266&quot;/&gt;&lt;/object&gt;&lt;object type=&quot;3&quot; unique_id=&quot;10313&quot;&gt;&lt;property id=&quot;20148&quot; value=&quot;5&quot;/&gt;&lt;property id=&quot;20300&quot; value=&quot;Slide 8&quot;/&gt;&lt;property id=&quot;20307&quot; value=&quot;267&quot;/&gt;&lt;/object&gt;&lt;object type=&quot;3&quot; unique_id=&quot;10314&quot;&gt;&lt;property id=&quot;20148&quot; value=&quot;5&quot;/&gt;&lt;property id=&quot;20300&quot; value=&quot;Slide 10&quot;/&gt;&lt;property id=&quot;20307&quot; value=&quot;275&quot;/&gt;&lt;/object&gt;&lt;object type=&quot;3&quot; unique_id=&quot;10315&quot;&gt;&lt;property id=&quot;20148&quot; value=&quot;5&quot;/&gt;&lt;property id=&quot;20300&quot; value=&quot;Slide 12&quot;/&gt;&lt;property id=&quot;20307&quot; value=&quot;273&quot;/&gt;&lt;/object&gt;&lt;object type=&quot;3&quot; unique_id=&quot;10316&quot;&gt;&lt;property id=&quot;20148&quot; value=&quot;5&quot;/&gt;&lt;property id=&quot;20300&quot; value=&quot;Slide 13&quot;/&gt;&lt;property id=&quot;20307&quot; value=&quot;276&quot;/&gt;&lt;/object&gt;&lt;object type=&quot;3&quot; unique_id=&quot;10317&quot;&gt;&lt;property id=&quot;20148&quot; value=&quot;5&quot;/&gt;&lt;property id=&quot;20300&quot; value=&quot;Slide 11 - &amp;quot;Eberhard Faber Pencil Factory&amp;quot;&quot;/&gt;&lt;property id=&quot;20307&quot; value=&quot;274&quot;/&gt;&lt;/object&gt;&lt;object type=&quot;3&quot; unique_id=&quot;10318&quot;&gt;&lt;property id=&quot;20148&quot; value=&quot;5&quot;/&gt;&lt;property id=&quot;20300&quot; value=&quot;Slide 14 - &amp;quot;Hurricane of 1896&amp;quot;&quot;/&gt;&lt;property id=&quot;20307&quot; value=&quot;271&quot;/&gt;&lt;/object&gt;&lt;object type=&quot;3&quot; unique_id=&quot;10319&quot;&gt;&lt;property id=&quot;20148&quot; value=&quot;5&quot;/&gt;&lt;property id=&quot;20300&quot; value=&quot;Slide 15&quot;/&gt;&lt;property id=&quot;20307&quot; value=&quot;268&quot;/&gt;&lt;/object&gt;&lt;object type=&quot;3&quot; unique_id=&quot;10320&quot;&gt;&lt;property id=&quot;20148&quot; value=&quot;5&quot;/&gt;&lt;property id=&quot;20300&quot; value=&quot;Slide 16&quot;/&gt;&lt;property id=&quot;20307&quot; value=&quot;269&quot;/&gt;&lt;/object&gt;&lt;object type=&quot;3&quot; unique_id=&quot;10321&quot;&gt;&lt;property id=&quot;20148&quot; value=&quot;5&quot;/&gt;&lt;property id=&quot;20300&quot; value=&quot;Slide 17&quot;/&gt;&lt;property id=&quot;20307&quot; value=&quot;270&quot;/&gt;&lt;/object&gt;&lt;object type=&quot;3&quot; unique_id=&quot;10322&quot;&gt;&lt;property id=&quot;20148&quot; value=&quot;5&quot;/&gt;&lt;property id=&quot;20300&quot; value=&quot;Slide 18 - &amp;quot;Relocation&amp;quot;&quot;/&gt;&lt;property id=&quot;20307&quot; value=&quot;272&quot;/&gt;&lt;/object&gt;&lt;object type=&quot;3&quot; unique_id=&quot;10323&quot;&gt;&lt;property id=&quot;20148&quot; value=&quot;5&quot;/&gt;&lt;property id=&quot;20300&quot; value=&quot;Slide 21 - &amp;quot;Net Fishing Ban&amp;quot;&quot;/&gt;&lt;property id=&quot;20307&quot; value=&quot;277&quot;/&gt;&lt;/object&gt;&lt;object type=&quot;3&quot; unique_id=&quot;10324&quot;&gt;&lt;property id=&quot;20148&quot; value=&quot;5&quot;/&gt;&lt;property id=&quot;20300&quot; value=&quot;Slide 22&quot;/&gt;&lt;property id=&quot;20307&quot; value=&quot;279&quot;/&gt;&lt;/object&gt;&lt;object type=&quot;3&quot; unique_id=&quot;10521&quot;&gt;&lt;property id=&quot;20148&quot; value=&quot;5&quot;/&gt;&lt;property id=&quot;20300&quot; value=&quot;Slide 25&quot;/&gt;&lt;property id=&quot;20307&quot; value=&quot;282&quot;/&gt;&lt;/object&gt;&lt;object type=&quot;3&quot; unique_id=&quot;10522&quot;&gt;&lt;property id=&quot;20148&quot; value=&quot;5&quot;/&gt;&lt;property id=&quot;20300&quot; value=&quot;Slide 23&quot;/&gt;&lt;property id=&quot;20307&quot; value=&quot;281&quot;/&gt;&lt;/object&gt;&lt;object type=&quot;3&quot; unique_id=&quot;10523&quot;&gt;&lt;property id=&quot;20148&quot; value=&quot;5&quot;/&gt;&lt;property id=&quot;20300&quot; value=&quot;Slide 24&quot;/&gt;&lt;property id=&quot;20307&quot; value=&quot;280&quot;/&gt;&lt;/object&gt;&lt;object type=&quot;3&quot; unique_id=&quot;10630&quot;&gt;&lt;property id=&quot;20148&quot; value=&quot;5&quot;/&gt;&lt;property id=&quot;20300&quot; value=&quot;Slide 26&quot;/&gt;&lt;property id=&quot;20307&quot; value=&quot;283&quot;/&gt;&lt;/object&gt;&lt;object type=&quot;3&quot; unique_id=&quot;10892&quot;&gt;&lt;property id=&quot;20148&quot; value=&quot;5&quot;/&gt;&lt;property id=&quot;20300&quot; value=&quot;Slide 19 - &amp;quot;Hurricane Easy&amp;quot;&quot;/&gt;&lt;property id=&quot;20307&quot; value=&quot;284&quot;/&gt;&lt;/object&gt;&lt;object type=&quot;3&quot; unique_id=&quot;10893&quot;&gt;&lt;property id=&quot;20148&quot; value=&quot;5&quot;/&gt;&lt;property id=&quot;20300&quot; value=&quot;Slide 20 - &amp;quot;Hurricane Elena&amp;quot;&quot;/&gt;&lt;property id=&quot;20307&quot; value=&quot;28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2824</TotalTime>
  <Words>414</Words>
  <Application>Microsoft Office PowerPoint</Application>
  <PresentationFormat>On-screen Show (4:3)</PresentationFormat>
  <Paragraphs>60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Early Years</vt:lpstr>
      <vt:lpstr>Slide 5</vt:lpstr>
      <vt:lpstr>Devastation &amp; Economic Growth</vt:lpstr>
      <vt:lpstr>Civil War</vt:lpstr>
      <vt:lpstr>Slide 8</vt:lpstr>
      <vt:lpstr>Reconstruction, Devastation &amp; Relocation</vt:lpstr>
      <vt:lpstr>Slide 10</vt:lpstr>
      <vt:lpstr>Eberhard Faber Pencil Factory</vt:lpstr>
      <vt:lpstr>Slide 12</vt:lpstr>
      <vt:lpstr>Slide 13</vt:lpstr>
      <vt:lpstr>Hurricane of 1896</vt:lpstr>
      <vt:lpstr>Slide 15</vt:lpstr>
      <vt:lpstr>Slide 16</vt:lpstr>
      <vt:lpstr>Slide 17</vt:lpstr>
      <vt:lpstr>Relocation</vt:lpstr>
      <vt:lpstr>Hurricane Easy</vt:lpstr>
      <vt:lpstr>Hurricane Elena</vt:lpstr>
      <vt:lpstr>Net Fishing Ban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Atsenia otie key</dc:title>
  <dc:creator>Kevin</dc:creator>
  <cp:lastModifiedBy>Caitlin</cp:lastModifiedBy>
  <cp:revision>39</cp:revision>
  <dcterms:created xsi:type="dcterms:W3CDTF">2012-09-06T12:50:21Z</dcterms:created>
  <dcterms:modified xsi:type="dcterms:W3CDTF">2012-10-03T18:23:20Z</dcterms:modified>
</cp:coreProperties>
</file>