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64" r:id="rId6"/>
    <p:sldId id="263" r:id="rId7"/>
    <p:sldId id="260" r:id="rId8"/>
    <p:sldId id="265" r:id="rId9"/>
    <p:sldId id="272" r:id="rId10"/>
    <p:sldId id="266" r:id="rId11"/>
    <p:sldId id="271" r:id="rId12"/>
    <p:sldId id="259" r:id="rId13"/>
    <p:sldId id="273" r:id="rId14"/>
    <p:sldId id="261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8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ABCCC-0321-D24D-9DBA-79A7EFBFBCB5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823DE-6543-B24D-BD8D-7FEC12E562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809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-Average 6mm per year.</a:t>
            </a:r>
            <a:r>
              <a:rPr lang="en-US" baseline="0" dirty="0" smtClean="0"/>
              <a:t> Have seen periods of 40mm/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in past 6000-8000yrs. 16mm/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results in complete inundation of marshes-&gt;migration cant keep up with rate of rise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823DE-6543-B24D-BD8D-7FEC12E562C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291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884.jpe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9468" y="287867"/>
            <a:ext cx="4826002" cy="3619502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714" y="3251177"/>
            <a:ext cx="7196328" cy="2554109"/>
          </a:xfrm>
        </p:spPr>
        <p:txBody>
          <a:bodyPr/>
          <a:lstStyle/>
          <a:p>
            <a:r>
              <a:rPr lang="en-US" sz="4000" b="1" dirty="0" smtClean="0">
                <a:latin typeface="Tw Cen MT"/>
                <a:cs typeface="Tw Cen MT"/>
              </a:rPr>
              <a:t/>
            </a:r>
            <a:br>
              <a:rPr lang="en-US" sz="4000" b="1" dirty="0" smtClean="0">
                <a:latin typeface="Tw Cen MT"/>
                <a:cs typeface="Tw Cen MT"/>
              </a:rPr>
            </a:br>
            <a:r>
              <a:rPr lang="en-US" sz="4000" b="1" dirty="0">
                <a:latin typeface="Tw Cen MT"/>
                <a:cs typeface="Tw Cen MT"/>
              </a:rPr>
              <a:t/>
            </a:r>
            <a:br>
              <a:rPr lang="en-US" sz="4000" b="1" dirty="0">
                <a:latin typeface="Tw Cen MT"/>
                <a:cs typeface="Tw Cen MT"/>
              </a:rPr>
            </a:br>
            <a:r>
              <a:rPr lang="en-US" sz="4000" b="1" dirty="0" smtClean="0">
                <a:latin typeface="Tw Cen MT"/>
                <a:cs typeface="Tw Cen MT"/>
              </a:rPr>
              <a:t>Coastal Change: </a:t>
            </a:r>
            <a:br>
              <a:rPr lang="en-US" sz="4000" b="1" dirty="0" smtClean="0">
                <a:latin typeface="Tw Cen MT"/>
                <a:cs typeface="Tw Cen MT"/>
              </a:rPr>
            </a:br>
            <a:r>
              <a:rPr lang="en-US" sz="4000" b="1" dirty="0">
                <a:latin typeface="Tw Cen MT"/>
                <a:cs typeface="Tw Cen MT"/>
              </a:rPr>
              <a:t>Examining Changes in Coastal Habitat in Levy County</a:t>
            </a:r>
            <a:br>
              <a:rPr lang="en-US" sz="4000" b="1" dirty="0">
                <a:latin typeface="Tw Cen MT"/>
                <a:cs typeface="Tw Cen MT"/>
              </a:rPr>
            </a:br>
            <a:endParaRPr lang="en-US" sz="4000" b="1" dirty="0">
              <a:latin typeface="Tw Cen MT"/>
              <a:cs typeface="Tw Cen M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077167"/>
            <a:ext cx="7196328" cy="1422180"/>
          </a:xfrm>
        </p:spPr>
        <p:txBody>
          <a:bodyPr/>
          <a:lstStyle/>
          <a:p>
            <a:endParaRPr lang="en-US" sz="2400" dirty="0" smtClean="0">
              <a:latin typeface="Abadi MT Condensed Light"/>
              <a:cs typeface="Abadi MT Condensed Light"/>
            </a:endParaRPr>
          </a:p>
          <a:p>
            <a:r>
              <a:rPr lang="en-US" dirty="0" smtClean="0">
                <a:latin typeface="Abadi MT Condensed Light"/>
                <a:cs typeface="Abadi MT Condensed Light"/>
              </a:rPr>
              <a:t>Sean Reiss – University of Florida, Department of Urban and </a:t>
            </a:r>
            <a:r>
              <a:rPr lang="en-US" dirty="0">
                <a:latin typeface="Abadi MT Condensed Light"/>
                <a:cs typeface="Abadi MT Condensed Light"/>
              </a:rPr>
              <a:t>R</a:t>
            </a:r>
            <a:r>
              <a:rPr lang="en-US" dirty="0" smtClean="0">
                <a:latin typeface="Abadi MT Condensed Light"/>
                <a:cs typeface="Abadi MT Condensed Light"/>
              </a:rPr>
              <a:t>egional Planning</a:t>
            </a:r>
            <a:endParaRPr lang="en-US" dirty="0"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77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Presentation Overview</a:t>
            </a:r>
            <a:endParaRPr lang="en-US" b="1" dirty="0">
              <a:latin typeface="Tw Cen MT"/>
              <a:cs typeface="Tw Cen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5174" y="1484319"/>
            <a:ext cx="7503932" cy="4848225"/>
          </a:xfrm>
        </p:spPr>
        <p:txBody>
          <a:bodyPr>
            <a:normAutofit/>
          </a:bodyPr>
          <a:lstStyle/>
          <a:p>
            <a:endParaRPr lang="en-US" sz="2800" dirty="0" smtClean="0">
              <a:latin typeface="Abadi MT Condensed Light"/>
              <a:cs typeface="Abadi MT Condensed Light"/>
            </a:endParaRP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Introduction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What causes coastal habitat migration?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How has the coast changed in Levy County?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How will coastal habitats migrate in the future?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What does this mean for me?</a:t>
            </a:r>
          </a:p>
          <a:p>
            <a:endParaRPr lang="en-US" sz="2800" dirty="0"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140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Introduction</a:t>
            </a:r>
            <a:endParaRPr lang="en-US" b="1" dirty="0">
              <a:latin typeface="Tw Cen MT"/>
              <a:cs typeface="Tw Cen M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74133" y="2070846"/>
            <a:ext cx="7903106" cy="418203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badi MT Condensed Light"/>
                <a:cs typeface="Abadi MT Condensed Light"/>
              </a:rPr>
              <a:t>Changes in the coastal habitat have happened in the past and will continue into the future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Sea levels have been rising for the past 18,000 years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Human development contributes 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Trend of an inland movement of coastal habitat since the last glacial period as oceans have risen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This shift has occurred at varying rates of speed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There is reason to believe we are moving into a period of faster rates of rise in sea level</a:t>
            </a:r>
          </a:p>
          <a:p>
            <a:pPr lvl="1"/>
            <a:endParaRPr lang="en-US" dirty="0"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28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What causes coastal habitat migration?</a:t>
            </a:r>
            <a:endParaRPr lang="en-US" b="1" dirty="0">
              <a:latin typeface="Tw Cen MT"/>
              <a:cs typeface="Tw Cen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9" y="1981194"/>
            <a:ext cx="8340181" cy="480906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badi MT Condensed Light"/>
                <a:cs typeface="Abadi MT Condensed Light"/>
              </a:rPr>
              <a:t>Coastlines are in a constant state of give and take</a:t>
            </a:r>
          </a:p>
          <a:p>
            <a:pPr lvl="1"/>
            <a:r>
              <a:rPr lang="en-US" sz="2400" dirty="0">
                <a:latin typeface="Abadi MT Condensed Light"/>
                <a:cs typeface="Abadi MT Condensed Light"/>
              </a:rPr>
              <a:t>S</a:t>
            </a:r>
            <a:r>
              <a:rPr lang="en-US" sz="2400" dirty="0" smtClean="0">
                <a:latin typeface="Abadi MT Condensed Light"/>
                <a:cs typeface="Abadi MT Condensed Light"/>
              </a:rPr>
              <a:t>ediment deposition (accretion) builds coastlines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Coastal erosion takes coastline away, or moves them around (think coastal inlets)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Higher sea levels result in: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Increased salinity in coastline areas 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More frequent flooding events and exposure to storm surge and wave forces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  <a:sym typeface="Wingdings"/>
              </a:rPr>
              <a:t>Alters the ecosystem  coastline and saltwater marshes move inland, often displacing coastal forests</a:t>
            </a:r>
            <a:endParaRPr lang="en-US" sz="2400" dirty="0">
              <a:latin typeface="Abadi MT Condensed Light"/>
              <a:cs typeface="Abadi MT Condensed Light"/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138427" y="4859866"/>
            <a:ext cx="731520" cy="1216152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69947" y="4673601"/>
            <a:ext cx="179920" cy="1862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869947" y="5019038"/>
            <a:ext cx="179920" cy="1286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2121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9-05 at 10.37.59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4334" y="118534"/>
            <a:ext cx="5003800" cy="657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78134" y="6329002"/>
            <a:ext cx="107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badi MT Condensed Light"/>
                <a:cs typeface="Abadi MT Condensed Light"/>
              </a:rPr>
              <a:t>Titus, 1988</a:t>
            </a:r>
            <a:endParaRPr lang="en-US" dirty="0"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268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265730"/>
            <a:ext cx="7612063" cy="1563065"/>
          </a:xfrm>
        </p:spPr>
        <p:txBody>
          <a:bodyPr/>
          <a:lstStyle/>
          <a:p>
            <a:r>
              <a:rPr lang="en-US" sz="4400" b="1" dirty="0">
                <a:latin typeface="Tw Cen MT"/>
                <a:cs typeface="Tw Cen MT"/>
              </a:rPr>
              <a:t>How </a:t>
            </a:r>
            <a:r>
              <a:rPr lang="en-US" sz="4400" b="1" dirty="0" smtClean="0">
                <a:latin typeface="Tw Cen MT"/>
                <a:cs typeface="Tw Cen MT"/>
              </a:rPr>
              <a:t>has coastal habitat changed in </a:t>
            </a:r>
            <a:r>
              <a:rPr lang="en-US" sz="4400" b="1" dirty="0">
                <a:latin typeface="Tw Cen MT"/>
                <a:cs typeface="Tw Cen MT"/>
              </a:rPr>
              <a:t>Levy County?</a:t>
            </a:r>
            <a:br>
              <a:rPr lang="en-US" sz="4400" b="1" dirty="0">
                <a:latin typeface="Tw Cen MT"/>
                <a:cs typeface="Tw Cen MT"/>
              </a:rPr>
            </a:br>
            <a:endParaRPr lang="en-US" sz="4400" b="1" dirty="0">
              <a:latin typeface="Tw Cen MT"/>
              <a:cs typeface="Tw Cen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930400"/>
            <a:ext cx="7612064" cy="450426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badi MT Condensed Light"/>
                <a:cs typeface="Abadi MT Condensed Light"/>
              </a:rPr>
              <a:t>A recent United States Geologic Survey (USGS) study used old maps, nautical charts, and aerial images dating back to 19</a:t>
            </a:r>
            <a:r>
              <a:rPr lang="en-US" sz="2800" baseline="30000" dirty="0" smtClean="0">
                <a:latin typeface="Abadi MT Condensed Light"/>
                <a:cs typeface="Abadi MT Condensed Light"/>
              </a:rPr>
              <a:t>th</a:t>
            </a:r>
            <a:r>
              <a:rPr lang="en-US" sz="2800" dirty="0" smtClean="0">
                <a:latin typeface="Abadi MT Condensed Light"/>
                <a:cs typeface="Abadi MT Condensed Light"/>
              </a:rPr>
              <a:t> century to look at how the coastal habitats have changed </a:t>
            </a:r>
          </a:p>
          <a:p>
            <a:pPr lvl="2"/>
            <a:r>
              <a:rPr lang="en-US" sz="2400" dirty="0" smtClean="0">
                <a:latin typeface="Abadi MT Condensed Light"/>
                <a:cs typeface="Abadi MT Condensed Light"/>
              </a:rPr>
              <a:t>Historic Topographic Sheets to Satellite Imagery: A Methodology for Evaluating Coastal Change in Florida's Big Bend Tidal Marsh – </a:t>
            </a:r>
            <a:r>
              <a:rPr lang="en-US" sz="2400" dirty="0" err="1" smtClean="0">
                <a:latin typeface="Abadi MT Condensed Light"/>
                <a:cs typeface="Abadi MT Condensed Light"/>
              </a:rPr>
              <a:t>Raabe</a:t>
            </a:r>
            <a:r>
              <a:rPr lang="en-US" sz="2400" dirty="0" smtClean="0">
                <a:latin typeface="Abadi MT Condensed Light"/>
                <a:cs typeface="Abadi MT Condensed Light"/>
              </a:rPr>
              <a:t> et al., 2004</a:t>
            </a:r>
          </a:p>
          <a:p>
            <a:r>
              <a:rPr lang="en-US" sz="2800" dirty="0" smtClean="0">
                <a:latin typeface="Abadi MT Condensed Light"/>
                <a:cs typeface="Abadi MT Condensed Light"/>
              </a:rPr>
              <a:t>Verdict: MARSHES </a:t>
            </a:r>
            <a:r>
              <a:rPr lang="en-US" sz="2800" dirty="0">
                <a:latin typeface="Abadi MT Condensed Light"/>
                <a:cs typeface="Abadi MT Condensed Light"/>
              </a:rPr>
              <a:t>ARE ON THE MOVE!!!</a:t>
            </a:r>
          </a:p>
          <a:p>
            <a:pPr lvl="1"/>
            <a:r>
              <a:rPr lang="en-US" sz="2400" dirty="0" smtClean="0">
                <a:latin typeface="Abadi MT Condensed Light"/>
                <a:cs typeface="Abadi MT Condensed Light"/>
              </a:rPr>
              <a:t>Inland migration of marshes and losses in coastal forest were the trend</a:t>
            </a:r>
            <a:endParaRPr lang="en-US" sz="2400" dirty="0"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487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9-05 at 9.05.59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2000" y="0"/>
            <a:ext cx="5058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269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5174" y="299597"/>
            <a:ext cx="7612063" cy="1417638"/>
          </a:xfrm>
        </p:spPr>
        <p:txBody>
          <a:bodyPr/>
          <a:lstStyle/>
          <a:p>
            <a:r>
              <a:rPr lang="en-US" sz="4400" b="1" dirty="0" smtClean="0">
                <a:latin typeface="Tw Cen MT"/>
                <a:cs typeface="Tw Cen MT"/>
              </a:rPr>
              <a:t>How will </a:t>
            </a:r>
            <a:r>
              <a:rPr lang="en-US" sz="4400" b="1" dirty="0">
                <a:latin typeface="Tw Cen MT"/>
                <a:cs typeface="Tw Cen MT"/>
              </a:rPr>
              <a:t>coastal habitats </a:t>
            </a:r>
            <a:r>
              <a:rPr lang="en-US" sz="4400" b="1" dirty="0" smtClean="0">
                <a:latin typeface="Tw Cen MT"/>
                <a:cs typeface="Tw Cen MT"/>
              </a:rPr>
              <a:t>migrate </a:t>
            </a:r>
            <a:r>
              <a:rPr lang="en-US" sz="4400" b="1" dirty="0">
                <a:latin typeface="Tw Cen MT"/>
                <a:cs typeface="Tw Cen MT"/>
              </a:rPr>
              <a:t>in the future?</a:t>
            </a:r>
            <a:br>
              <a:rPr lang="en-US" sz="4400" b="1" dirty="0">
                <a:latin typeface="Tw Cen MT"/>
                <a:cs typeface="Tw Cen MT"/>
              </a:rPr>
            </a:br>
            <a:endParaRPr lang="en-US" sz="4400" b="1" dirty="0">
              <a:latin typeface="Tw Cen MT"/>
              <a:cs typeface="Tw Cen M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879600"/>
            <a:ext cx="7958667" cy="4656667"/>
          </a:xfrm>
        </p:spPr>
        <p:txBody>
          <a:bodyPr numCol="1" spcCol="0">
            <a:normAutofit/>
          </a:bodyPr>
          <a:lstStyle/>
          <a:p>
            <a:r>
              <a:rPr lang="en-US" sz="3600" dirty="0" smtClean="0">
                <a:latin typeface="Abadi MT Condensed Light"/>
                <a:cs typeface="Abadi MT Condensed Light"/>
              </a:rPr>
              <a:t>Currently, researchers are examining the decline in coastal forests in Waccasassa Bay and the Withlacoochee Gulf Preserve</a:t>
            </a:r>
          </a:p>
          <a:p>
            <a:pPr lvl="1"/>
            <a:r>
              <a:rPr lang="en-US" sz="2200" dirty="0" smtClean="0">
                <a:latin typeface="Abadi MT Condensed Light"/>
                <a:cs typeface="Abadi MT Condensed Light"/>
              </a:rPr>
              <a:t>Use field plot data and the Sea Level Affecting Marshes Model (SLAMM)</a:t>
            </a:r>
          </a:p>
          <a:p>
            <a:pPr marL="349250" lvl="1" indent="0">
              <a:buNone/>
            </a:pPr>
            <a:endParaRPr lang="en-US" sz="2200" dirty="0">
              <a:latin typeface="Abadi MT Condensed Light"/>
              <a:cs typeface="Abadi MT Condensed Light"/>
            </a:endParaRPr>
          </a:p>
          <a:p>
            <a:pPr marL="0" indent="0">
              <a:buNone/>
            </a:pPr>
            <a:endParaRPr lang="en-US" sz="2400" dirty="0" smtClean="0">
              <a:latin typeface="Abadi MT Condensed Light"/>
              <a:cs typeface="Abadi MT Condensed Light"/>
            </a:endParaRPr>
          </a:p>
          <a:p>
            <a:endParaRPr lang="en-US" sz="2400" dirty="0">
              <a:latin typeface="Abadi MT Condensed Light"/>
              <a:cs typeface="Abadi MT Condensed Light"/>
            </a:endParaRPr>
          </a:p>
        </p:txBody>
      </p:sp>
      <p:pic>
        <p:nvPicPr>
          <p:cNvPr id="2" name="Picture 1" descr="Screen shot 2012-09-07 at 12.34.04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051" y="4148864"/>
            <a:ext cx="2011893" cy="2478419"/>
          </a:xfrm>
          <a:prstGeom prst="rect">
            <a:avLst/>
          </a:prstGeom>
        </p:spPr>
      </p:pic>
      <p:pic>
        <p:nvPicPr>
          <p:cNvPr id="3" name="Picture 2" descr="Screen shot 2012-09-07 at 12.36.34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6888" y="4066171"/>
            <a:ext cx="3472977" cy="25949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7867" y="4148678"/>
            <a:ext cx="20827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Left: A scientist collecting data in the field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Right: SLAMM results depicting coastal forest transitioning to marsh with 1 meter of sea level rise (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Geselbracht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 et al, 2011)</a:t>
            </a:r>
            <a:endParaRPr lang="en-US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192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299597"/>
            <a:ext cx="7612063" cy="1417638"/>
          </a:xfrm>
        </p:spPr>
        <p:txBody>
          <a:bodyPr/>
          <a:lstStyle/>
          <a:p>
            <a:r>
              <a:rPr lang="en-US" b="1" dirty="0">
                <a:latin typeface="Tw Cen MT"/>
                <a:cs typeface="Tw Cen MT"/>
              </a:rPr>
              <a:t>How will coastal habitats migrate in the future?</a:t>
            </a:r>
            <a:br>
              <a:rPr lang="en-US" b="1" dirty="0">
                <a:latin typeface="Tw Cen MT"/>
                <a:cs typeface="Tw Cen MT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Abadi MT Condensed Light"/>
                <a:cs typeface="Abadi MT Condensed Light"/>
              </a:rPr>
              <a:t>Retreat of coastal forest continues, and will likely continue as they are displaced by inland migrating marshes</a:t>
            </a:r>
          </a:p>
          <a:p>
            <a:pPr lvl="1"/>
            <a:r>
              <a:rPr lang="en-US" sz="2400" dirty="0">
                <a:latin typeface="Abadi MT Condensed Light"/>
                <a:cs typeface="Abadi MT Condensed Light"/>
              </a:rPr>
              <a:t>Predict net loss of inland forests and net gain of tidal flats too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ffectLst>
                  <a:outerShdw blurRad="63500" dist="508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Decline is attributed to chronic long term stresses resulting from higher sea levels and periodic disturbances from intense storm and drought events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ffectLst>
                  <a:outerShdw blurRad="63500" dist="508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Increasing presence of mangroves in Levy County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1840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933" y="389647"/>
            <a:ext cx="8148039" cy="54354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782" y="5825059"/>
            <a:ext cx="66284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63500" dist="508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Declining coastal hammock in the Withlacoochee Gulf Preserve 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effectLst>
                  <a:outerShdw blurRad="63500" dist="508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Photo Credit: Jack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63500" dist="508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Putz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effectLst>
                  <a:outerShdw blurRad="63500" dist="508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Light"/>
                <a:cs typeface="Abadi MT Condensed Light"/>
              </a:rPr>
              <a:t>  </a:t>
            </a:r>
            <a:endParaRPr lang="en-US" dirty="0">
              <a:solidFill>
                <a:schemeClr val="bg1">
                  <a:lumMod val="95000"/>
                </a:schemeClr>
              </a:solidFill>
              <a:effectLst>
                <a:outerShdw blurRad="63500" dist="50800" dir="2700000" algn="tl" rotWithShape="0">
                  <a:srgbClr val="000000">
                    <a:alpha val="43000"/>
                  </a:srgbClr>
                </a:outerShdw>
              </a:effectLst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33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969" y="1965766"/>
            <a:ext cx="7612063" cy="2098239"/>
          </a:xfrm>
        </p:spPr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Have you noticed any changes along the coast?</a:t>
            </a:r>
            <a:endParaRPr lang="en-US" b="1" dirty="0">
              <a:latin typeface="Tw Cen MT"/>
              <a:cs typeface="Tw Cen MT"/>
            </a:endParaRPr>
          </a:p>
        </p:txBody>
      </p:sp>
      <p:pic>
        <p:nvPicPr>
          <p:cNvPr id="4" name="Picture 3" descr="ponder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2618" y="5081373"/>
            <a:ext cx="1840992" cy="169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9386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-279387"/>
            <a:ext cx="3250360" cy="1631950"/>
          </a:xfrm>
        </p:spPr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What does this mean for me?</a:t>
            </a:r>
            <a:endParaRPr lang="en-US" b="1" dirty="0">
              <a:latin typeface="Tw Cen MT"/>
              <a:cs typeface="Tw Cen M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89464" y="1589625"/>
            <a:ext cx="3605306" cy="5303824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latin typeface="Abadi MT Condensed Light"/>
                <a:cs typeface="Abadi MT Condensed Light"/>
              </a:rPr>
              <a:t>Things </a:t>
            </a:r>
            <a:r>
              <a:rPr lang="en-US" sz="2800" b="1" dirty="0">
                <a:latin typeface="Abadi MT Condensed Light"/>
                <a:cs typeface="Abadi MT Condensed Light"/>
              </a:rPr>
              <a:t>will look different in the future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cs typeface="Abadi MT Condensed Light"/>
              </a:rPr>
              <a:t>More open water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cs typeface="Abadi MT Condensed Light"/>
              </a:rPr>
              <a:t>More saltwater marsh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cs typeface="Abadi MT Condensed Light"/>
              </a:rPr>
              <a:t>Less coastal forests and 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cs typeface="Abadi MT Condensed Light"/>
              </a:rPr>
              <a:t>hammocks</a:t>
            </a:r>
            <a:endParaRPr lang="en-US" sz="2800" b="1" dirty="0">
              <a:latin typeface="Abadi MT Condensed Light"/>
              <a:cs typeface="Abadi MT Condensed Ligh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latin typeface="Abadi MT Condensed Light"/>
                <a:cs typeface="Abadi MT Condensed Light"/>
              </a:rPr>
              <a:t>We may lose existing conservation lands to permanent flooding</a:t>
            </a:r>
          </a:p>
          <a:p>
            <a:endParaRPr lang="en-US" dirty="0">
              <a:latin typeface="Abadi MT Condensed Light"/>
              <a:cs typeface="Abadi MT Condensed Light"/>
              <a:sym typeface="Wingdings"/>
            </a:endParaRPr>
          </a:p>
          <a:p>
            <a:endParaRPr lang="en-US" dirty="0"/>
          </a:p>
        </p:txBody>
      </p:sp>
      <p:pic>
        <p:nvPicPr>
          <p:cNvPr id="5" name="Content Placeholder 4" descr="BBS_Map05_ConservationLands_Suwannee.pd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808" r="-3808"/>
          <a:stretch>
            <a:fillRect/>
          </a:stretch>
        </p:blipFill>
        <p:spPr>
          <a:xfrm>
            <a:off x="3951632" y="524932"/>
            <a:ext cx="5361697" cy="6131455"/>
          </a:xfrm>
        </p:spPr>
      </p:pic>
    </p:spTree>
    <p:extLst>
      <p:ext uri="{BB962C8B-B14F-4D97-AF65-F5344CB8AC3E}">
        <p14:creationId xmlns:p14="http://schemas.microsoft.com/office/powerpoint/2010/main" xmlns="" val="2078083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w Cen MT"/>
                <a:cs typeface="Tw Cen MT"/>
              </a:rPr>
              <a:t>What does this mean for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Abadi MT Condensed Light"/>
                <a:cs typeface="Abadi MT Condensed Light"/>
              </a:rPr>
              <a:t>Migrating </a:t>
            </a:r>
            <a:r>
              <a:rPr lang="en-US" sz="3600" dirty="0">
                <a:latin typeface="Abadi MT Condensed Light"/>
                <a:cs typeface="Abadi MT Condensed Light"/>
              </a:rPr>
              <a:t>coastal habitats and human development may be competing for the same land</a:t>
            </a:r>
          </a:p>
          <a:p>
            <a:pPr lvl="1"/>
            <a:r>
              <a:rPr lang="en-US" sz="2800" dirty="0">
                <a:latin typeface="Abadi MT Condensed Light"/>
                <a:cs typeface="Abadi MT Condensed Light"/>
              </a:rPr>
              <a:t>Result - We should plan ahead to: </a:t>
            </a:r>
          </a:p>
          <a:p>
            <a:pPr lvl="2"/>
            <a:r>
              <a:rPr lang="en-US" sz="2800" dirty="0">
                <a:latin typeface="Abadi MT Condensed Light"/>
                <a:cs typeface="Abadi MT Condensed Light"/>
              </a:rPr>
              <a:t>Avoid land use </a:t>
            </a:r>
            <a:r>
              <a:rPr lang="en-US" sz="2800" dirty="0" smtClean="0">
                <a:latin typeface="Abadi MT Condensed Light"/>
                <a:cs typeface="Abadi MT Condensed Light"/>
              </a:rPr>
              <a:t>conflicts</a:t>
            </a:r>
            <a:endParaRPr lang="en-US" sz="2800" dirty="0">
              <a:latin typeface="Abadi MT Condensed Light"/>
              <a:cs typeface="Abadi MT Condensed Light"/>
            </a:endParaRPr>
          </a:p>
          <a:p>
            <a:pPr lvl="2"/>
            <a:r>
              <a:rPr lang="en-US" sz="2800" dirty="0">
                <a:latin typeface="Abadi MT Condensed Light"/>
                <a:cs typeface="Abadi MT Condensed Light"/>
              </a:rPr>
              <a:t>Better prioritize land allocation and conservation efforts</a:t>
            </a:r>
          </a:p>
          <a:p>
            <a:pPr lvl="2"/>
            <a:r>
              <a:rPr lang="en-US" sz="2800" dirty="0">
                <a:latin typeface="Abadi MT Condensed Light"/>
                <a:cs typeface="Abadi MT Condensed Light"/>
              </a:rPr>
              <a:t>Maintain critical ecological corridors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4996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96889" y="4654844"/>
            <a:ext cx="7199311" cy="1470025"/>
          </a:xfrm>
        </p:spPr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Questions? </a:t>
            </a:r>
            <a:r>
              <a:rPr lang="en-US" sz="3600" b="1" dirty="0" smtClean="0">
                <a:latin typeface="Tw Cen MT"/>
                <a:cs typeface="Tw Cen MT"/>
              </a:rPr>
              <a:t>Comments?</a:t>
            </a:r>
            <a:endParaRPr lang="en-US" sz="3600" b="1" dirty="0">
              <a:latin typeface="Tw Cen MT"/>
              <a:cs typeface="Tw Cen MT"/>
            </a:endParaRPr>
          </a:p>
        </p:txBody>
      </p:sp>
      <p:pic>
        <p:nvPicPr>
          <p:cNvPr id="8" name="Picture Placeholder 7" descr="PastedGraphic-2.pdf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2032" r="-32032"/>
          <a:stretch>
            <a:fillRect/>
          </a:stretch>
        </p:blipFill>
        <p:spPr>
          <a:xfrm rot="504148">
            <a:off x="2503422" y="408854"/>
            <a:ext cx="6039527" cy="4498376"/>
          </a:xfrm>
        </p:spPr>
      </p:pic>
    </p:spTree>
    <p:extLst>
      <p:ext uri="{BB962C8B-B14F-4D97-AF65-F5344CB8AC3E}">
        <p14:creationId xmlns:p14="http://schemas.microsoft.com/office/powerpoint/2010/main" xmlns="" val="2460132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Tw Cen MT"/>
                <a:cs typeface="Tw Cen MT"/>
              </a:rPr>
              <a:t>PRETEND THESE ARE GIGANTIC POSTERS!!!!</a:t>
            </a:r>
            <a:endParaRPr lang="en-US" b="1" dirty="0">
              <a:latin typeface="Tw Cen MT"/>
              <a:cs typeface="Tw Cen MT"/>
            </a:endParaRPr>
          </a:p>
        </p:txBody>
      </p:sp>
      <p:pic>
        <p:nvPicPr>
          <p:cNvPr id="7" name="Picture 6" descr="seagull_with_arms_u_ma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6933" y="160867"/>
            <a:ext cx="3699933" cy="277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4635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9-05 at 10.37.59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4334" y="118534"/>
            <a:ext cx="5003800" cy="65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3371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2-09-05 at 9.05.59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2000" y="0"/>
            <a:ext cx="5058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5743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933" y="389647"/>
            <a:ext cx="8148039" cy="543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7008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1432</TotalTime>
  <Words>573</Words>
  <Application>Microsoft Office PowerPoint</Application>
  <PresentationFormat>On-screen Show (4:3)</PresentationFormat>
  <Paragraphs>61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Habitat</vt:lpstr>
      <vt:lpstr>  Coastal Change:  Examining Changes in Coastal Habitat in Levy County </vt:lpstr>
      <vt:lpstr>Presentation Overview</vt:lpstr>
      <vt:lpstr>Introduction</vt:lpstr>
      <vt:lpstr>What causes coastal habitat migration?</vt:lpstr>
      <vt:lpstr>Slide 5</vt:lpstr>
      <vt:lpstr>How has coastal habitat changed in Levy County? </vt:lpstr>
      <vt:lpstr>Slide 7</vt:lpstr>
      <vt:lpstr>How will coastal habitats migrate in the future? </vt:lpstr>
      <vt:lpstr>How will coastal habitats migrate in the future? </vt:lpstr>
      <vt:lpstr>Slide 10</vt:lpstr>
      <vt:lpstr>Have you noticed any changes along the coast?</vt:lpstr>
      <vt:lpstr>What does this mean for me?</vt:lpstr>
      <vt:lpstr>What does this mean for me?</vt:lpstr>
      <vt:lpstr>Questions? Comments?</vt:lpstr>
      <vt:lpstr>PRETEND THESE ARE GIGANTIC POSTERS!!!!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Habitat Migration &amp; Coastal Change</dc:title>
  <dc:creator>Sean Reiss</dc:creator>
  <cp:lastModifiedBy>Caitlin</cp:lastModifiedBy>
  <cp:revision>53</cp:revision>
  <dcterms:created xsi:type="dcterms:W3CDTF">2012-09-05T19:35:21Z</dcterms:created>
  <dcterms:modified xsi:type="dcterms:W3CDTF">2012-10-03T18:25:01Z</dcterms:modified>
</cp:coreProperties>
</file>